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8"/>
  </p:notesMasterIdLst>
  <p:sldIdLst>
    <p:sldId id="765" r:id="rId3"/>
    <p:sldId id="759" r:id="rId4"/>
    <p:sldId id="768" r:id="rId5"/>
    <p:sldId id="769" r:id="rId6"/>
    <p:sldId id="7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4"/>
    <p:restoredTop sz="76746"/>
  </p:normalViewPr>
  <p:slideViewPr>
    <p:cSldViewPr snapToGrid="0">
      <p:cViewPr varScale="1">
        <p:scale>
          <a:sx n="165" d="100"/>
          <a:sy n="165" d="100"/>
        </p:scale>
        <p:origin x="2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00C9B-6DEE-1146-AB10-D243086378F1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0B15A-C81B-6240-9848-EED628D5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7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3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9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15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F3C85-92A6-464E-BF3D-B8EFECEAA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21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F6938A-66B9-4553-8189-7D981A097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F6938A-66B9-4553-8189-7D981A097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F6938A-66B9-4553-8189-7D981A097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1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7629" y="243206"/>
            <a:ext cx="11172504" cy="58746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3500" b="1" i="0" u="none" cap="all" spc="100" baseline="0">
                <a:ln w="3175" cap="sq" cmpd="sng">
                  <a:noFill/>
                  <a:prstDash val="sysDot"/>
                </a:ln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77630" y="2905766"/>
            <a:ext cx="5428717" cy="55879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400" b="0" i="0" u="none" cap="none" baseline="0">
                <a:ln w="3175" cap="sq" cmpd="sng">
                  <a:noFill/>
                  <a:prstDash val="sysDot"/>
                </a:ln>
                <a:solidFill>
                  <a:srgbClr val="3C3C3B"/>
                </a:solidFill>
                <a:latin typeface="Verdana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630" y="3759208"/>
            <a:ext cx="5428717" cy="51815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400" b="1" i="0" u="none" cap="none" baseline="0">
                <a:ln w="3175" cap="sq" cmpd="sng">
                  <a:noFill/>
                  <a:prstDash val="sysDot"/>
                </a:ln>
                <a:solidFill>
                  <a:srgbClr val="3C3C3B"/>
                </a:solidFill>
                <a:latin typeface="Verdana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7630" y="1259846"/>
            <a:ext cx="5428717" cy="55879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="0" i="0" u="none" cap="none" baseline="0">
                <a:ln w="3175" cap="sq" cmpd="sng">
                  <a:noFill/>
                  <a:prstDash val="sysDot"/>
                </a:ln>
                <a:solidFill>
                  <a:srgbClr val="3C3C3B"/>
                </a:solidFill>
                <a:latin typeface="Verdana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77630" y="2113288"/>
            <a:ext cx="5428717" cy="51815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="1" i="0" u="none" cap="none" baseline="0">
                <a:ln w="3175" cap="sq" cmpd="sng">
                  <a:noFill/>
                  <a:prstDash val="sysDot"/>
                </a:ln>
                <a:solidFill>
                  <a:srgbClr val="3C3C3B"/>
                </a:solidFill>
                <a:latin typeface="Verdana"/>
              </a:defRPr>
            </a:lvl1pPr>
          </a:lstStyle>
          <a:p>
            <a:pPr lvl="0"/>
            <a:r>
              <a:rPr lang="en-US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1001650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D4B4-4A1F-6E40-9B86-CDF3BE4F0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CEAB7-1855-7F41-2A8B-E137BDABE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34F82-0D94-FA7A-A022-86D55BF5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0A63B-C0C1-5222-9E0D-94B0F183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C8E15-DA04-9983-A3AF-0E0582B5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514-61A7-45A0-8D39-B6EB509B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5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4280-93ED-2A9C-15B7-8FD40256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34D63-ABCA-9059-3798-38DFD7491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85F3D-460E-3104-0A0F-6B52B26E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B21A5-7C3B-7D6A-9A8B-B53EFFFD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B6875-1E46-4972-8D78-5CAA874A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514-61A7-45A0-8D39-B6EB509B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6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7E1B-44F6-217C-5A98-D61361580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28276-6AB4-5D12-97AA-060570249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51DEF-680F-00C9-E1CF-3004018A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48D2F-C569-B636-E261-AA22ECE4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275FC-AA0B-AF99-3BD0-3ABC3CB6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514-61A7-45A0-8D39-B6EB509B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4056-7861-9CED-7B41-C8AB32C6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DEFC6-B5F5-EF20-BBA0-76885962D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0FBED-9F3B-E3CE-8F06-6CAF1C4EA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8B6DE-4752-CB64-A35B-11A588F5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1ECA9-FF88-72BB-B4BD-062326B7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2C423-BFD7-C8EA-D5BA-37673657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514-61A7-45A0-8D39-B6EB509B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78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A9A0-0F9B-BBBB-D71B-DEA6EB50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3F7B9-E9E8-D6DD-FB24-DADBD0859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27B1B-C892-6104-06D4-B62E76210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8E587-D07C-4904-E829-146AF53EC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6878D-643E-EF8C-C2FF-59CBE0503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A43A9-673A-E9CA-62AD-EF637760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998F32-BCDF-D1A6-EB6B-B73ED44D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749CC9-DEB6-EBC6-674A-24C5A57D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514-61A7-45A0-8D39-B6EB509B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5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FE55-FDBF-FBB6-E4B5-1E0AB88B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37052-D235-8D8D-B4F0-06BCB871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4E1BA-E6AF-97E5-5AC6-19429920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FB041-E0E7-5F3F-E40A-07515046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514-61A7-45A0-8D39-B6EB509B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6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5B12F-ADB6-3936-88CF-7B2CB354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9407C-5492-3187-856D-D16FD794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1A595-DDE5-5C2C-DE98-A95AA4DD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514-61A7-45A0-8D39-B6EB509B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F6938A-66B9-4553-8189-7D981A097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84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70EA1-E535-0B22-87BD-5DC793B7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AEDB0-7ADA-740C-192F-FB6421A94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F6F80-5D06-198E-AEC5-A2AC00D28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7CA2-D013-D852-B082-2D33374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EFC55-40CB-971D-8260-E0175B3E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9A5A-8FB1-B17C-B625-C7D7B677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514-61A7-45A0-8D39-B6EB509B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47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C0DF-4F63-5744-26F0-57D00F4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102BE-8B20-3BF6-1C8F-39EBF98AE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5200-20CB-1E2A-2663-02BC18747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00D7B-7314-2A9F-3547-B7FAF4B4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CBA7A-3BF2-86EE-D58F-501E90C2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49A95-9E71-E4DA-1531-02B6EF54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514-61A7-45A0-8D39-B6EB509B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0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41DD-64A4-C378-012C-3C1ADE28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F1391-453A-F92C-2640-441F9E640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38270-F03C-32B5-2F28-5C2B2DD24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A91C3-AFAC-A86B-2B4D-564A8E81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37FAD-174C-B929-508E-3872896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514-61A7-45A0-8D39-B6EB509B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B2E72-CBB8-0984-D362-3F86FD13C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140F1-6340-511D-5DB0-25B785B0B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1BC55-4B93-A02D-1D24-382E08F8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7DE15-1A1A-0D40-6D95-74C9C0C9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B0FEB-A2AA-57A8-7562-054F4FDC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0514-61A7-45A0-8D39-B6EB509B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04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7629" y="243206"/>
            <a:ext cx="11172504" cy="45783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b="1" i="0" u="none" cap="all" baseline="0">
                <a:ln w="3175" cap="sq" cmpd="sng">
                  <a:noFill/>
                  <a:prstDash val="sysDot"/>
                </a:ln>
                <a:solidFill>
                  <a:srgbClr val="0F6830"/>
                </a:solidFill>
                <a:latin typeface="Verdana"/>
              </a:defRPr>
            </a:lvl1pPr>
          </a:lstStyle>
          <a:p>
            <a:pPr lvl="0"/>
            <a:r>
              <a:rPr lang="en-US" err="1"/>
              <a:t>photgraphy</a:t>
            </a:r>
            <a:endParaRPr lang="en-US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3119" y="1270000"/>
            <a:ext cx="5035551" cy="3646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rgbClr val="3C3C3B"/>
                </a:solidFill>
              </a:defRPr>
            </a:lvl1pPr>
          </a:lstStyle>
          <a:p>
            <a:r>
              <a:rPr lang="en-US" sz="1400">
                <a:solidFill>
                  <a:srgbClr val="3C3C3B"/>
                </a:solidFill>
                <a:latin typeface="Verdana"/>
                <a:cs typeface="Verdana"/>
              </a:rPr>
              <a:t>Photography guidelines and examples are in the LITE Branding Guide</a:t>
            </a:r>
          </a:p>
        </p:txBody>
      </p:sp>
    </p:spTree>
    <p:extLst>
      <p:ext uri="{BB962C8B-B14F-4D97-AF65-F5344CB8AC3E}">
        <p14:creationId xmlns:p14="http://schemas.microsoft.com/office/powerpoint/2010/main" val="244652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F6938A-66B9-4553-8189-7D981A097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6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F6938A-66B9-4553-8189-7D981A097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F6938A-66B9-4553-8189-7D981A097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F6938A-66B9-4553-8189-7D981A097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39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F6938A-66B9-4553-8189-7D981A097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F6938A-66B9-4553-8189-7D981A097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3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BB0517-2649-CAC3-8FE3-7DA0A9F3C5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5308"/>
            <a:ext cx="12192000" cy="501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E8A7B-AC08-379B-B2F4-1BCDFACA9F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20400" y="6313582"/>
            <a:ext cx="1219200" cy="5444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64D0BA-47C6-9C6F-C326-EF1DEEA8852B}"/>
              </a:ext>
            </a:extLst>
          </p:cNvPr>
          <p:cNvSpPr txBox="1"/>
          <p:nvPr userDrawn="1"/>
        </p:nvSpPr>
        <p:spPr>
          <a:xfrm>
            <a:off x="11221249" y="6436895"/>
            <a:ext cx="783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fld id="{49B051B1-C31F-2D48-96F4-D0CFD041B61C}" type="slidenum">
              <a:rPr lang="en-US" sz="1400" b="0" i="0" spc="-100" smtClean="0">
                <a:solidFill>
                  <a:srgbClr val="FFFFF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Verdana"/>
              </a:rPr>
              <a:pPr algn="ctr" defTabSz="457200"/>
              <a:t>‹#›</a:t>
            </a:fld>
            <a:endParaRPr lang="en-US" sz="1400" b="0" i="0" spc="-100">
              <a:solidFill>
                <a:srgbClr val="FFFFFE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Verdan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A6AB37-783D-C433-3F0A-69FA651C1A34}"/>
              </a:ext>
            </a:extLst>
          </p:cNvPr>
          <p:cNvSpPr txBox="1"/>
          <p:nvPr userDrawn="1"/>
        </p:nvSpPr>
        <p:spPr>
          <a:xfrm>
            <a:off x="164675" y="6436856"/>
            <a:ext cx="365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05B903-7B63-7D4E-8D5A-87E62A103B94}" type="datetime4">
              <a:rPr lang="en-US" sz="800" b="0" i="0" baseline="0" smtClean="0">
                <a:solidFill>
                  <a:srgbClr val="5C5C5C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May 8, 2023</a:t>
            </a:fld>
            <a:endParaRPr lang="en-US" sz="800" b="0" i="0" baseline="0">
              <a:solidFill>
                <a:srgbClr val="5C5C5C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US" sz="800" b="0" i="0" baseline="0">
                <a:solidFill>
                  <a:srgbClr val="5C5C5C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Capsim Management Simulations, Inc.</a:t>
            </a:r>
          </a:p>
        </p:txBody>
      </p:sp>
    </p:spTree>
    <p:extLst>
      <p:ext uri="{BB962C8B-B14F-4D97-AF65-F5344CB8AC3E}">
        <p14:creationId xmlns:p14="http://schemas.microsoft.com/office/powerpoint/2010/main" val="136657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02A34-1E2D-E7FB-D0E4-A384998C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788D2-E6E7-120F-32F4-FC981A13A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68CAA-22E8-161B-7012-5E8A63CAA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B7157-8F4E-5E2B-4AEE-745658F2E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00567-6778-A853-F96B-7888EC5E7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0514-61A7-45A0-8D39-B6EB509B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7DD1B-3921-6FD9-F70A-458BAD09624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3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E28C75BF-6698-3FAD-14C6-FABD275536D0}"/>
              </a:ext>
            </a:extLst>
          </p:cNvPr>
          <p:cNvSpPr/>
          <p:nvPr/>
        </p:nvSpPr>
        <p:spPr>
          <a:xfrm>
            <a:off x="-4505862" y="-5779126"/>
            <a:ext cx="10363200" cy="8933792"/>
          </a:xfrm>
          <a:prstGeom prst="triangle">
            <a:avLst/>
          </a:prstGeom>
          <a:noFill/>
          <a:ln w="19050">
            <a:solidFill>
              <a:srgbClr val="557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CFFF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1819E5-76DE-152A-E772-215E7D4CCE71}"/>
              </a:ext>
            </a:extLst>
          </p:cNvPr>
          <p:cNvSpPr/>
          <p:nvPr/>
        </p:nvSpPr>
        <p:spPr>
          <a:xfrm>
            <a:off x="8078935" y="2329067"/>
            <a:ext cx="14880611" cy="14880611"/>
          </a:xfrm>
          <a:prstGeom prst="ellipse">
            <a:avLst/>
          </a:prstGeom>
          <a:noFill/>
          <a:ln w="19050">
            <a:solidFill>
              <a:srgbClr val="EA6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3F5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A6D2441-D0F8-F289-66BB-F7F58814AC8F}"/>
              </a:ext>
            </a:extLst>
          </p:cNvPr>
          <p:cNvSpPr/>
          <p:nvPr/>
        </p:nvSpPr>
        <p:spPr>
          <a:xfrm>
            <a:off x="1351475" y="2219680"/>
            <a:ext cx="9489050" cy="2418638"/>
          </a:xfrm>
          <a:prstGeom prst="parallelogram">
            <a:avLst/>
          </a:prstGeom>
          <a:solidFill>
            <a:srgbClr val="F8D52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3F5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18A91-B32F-9BF7-16FD-648EB1C73B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2406" y="2331623"/>
            <a:ext cx="8570794" cy="2199865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313131"/>
                </a:solidFill>
                <a:latin typeface="Helvetica Neue Thin"/>
              </a:rPr>
              <a:t>Introduction to </a:t>
            </a:r>
            <a:r>
              <a:rPr lang="en-US" sz="6000" dirty="0" err="1">
                <a:solidFill>
                  <a:srgbClr val="313131"/>
                </a:solidFill>
                <a:latin typeface="Helvetica Neue Thin"/>
              </a:rPr>
              <a:t>CapsimInbox</a:t>
            </a:r>
            <a:r>
              <a:rPr lang="en-US" sz="6000" dirty="0">
                <a:solidFill>
                  <a:srgbClr val="313131"/>
                </a:solidFill>
                <a:latin typeface="Helvetica Neue Thin"/>
              </a:rPr>
              <a:t>-XM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64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606F3C-185D-A4FF-2943-BC6E41B1AD5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E3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F5FF7A-1346-AE04-085F-9FBD0EA20A7B}"/>
              </a:ext>
            </a:extLst>
          </p:cNvPr>
          <p:cNvSpPr txBox="1">
            <a:spLocks/>
          </p:cNvSpPr>
          <p:nvPr/>
        </p:nvSpPr>
        <p:spPr>
          <a:xfrm>
            <a:off x="1130764" y="2644118"/>
            <a:ext cx="3375527" cy="317867"/>
          </a:xfrm>
        </p:spPr>
        <p:txBody>
          <a:bodyPr lIns="91440" tIns="45720" rIns="91440" bIns="4572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228962-8632-0530-0905-94961AE83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89" y="258037"/>
            <a:ext cx="10702421" cy="65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121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606F3C-185D-A4FF-2943-BC6E41B1AD5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E3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F5FF7A-1346-AE04-085F-9FBD0EA20A7B}"/>
              </a:ext>
            </a:extLst>
          </p:cNvPr>
          <p:cNvSpPr txBox="1">
            <a:spLocks/>
          </p:cNvSpPr>
          <p:nvPr/>
        </p:nvSpPr>
        <p:spPr>
          <a:xfrm>
            <a:off x="1130764" y="2644118"/>
            <a:ext cx="3375527" cy="317867"/>
          </a:xfrm>
        </p:spPr>
        <p:txBody>
          <a:bodyPr lIns="91440" tIns="45720" rIns="91440" bIns="4572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052C158-8182-C3D5-1D7E-D2E5223914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9" y="263749"/>
            <a:ext cx="7772400" cy="3958809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AC5B4D-364E-3E3B-8BE7-95DECE5F1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76" y="263749"/>
            <a:ext cx="8575215" cy="67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461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606F3C-185D-A4FF-2943-BC6E41B1AD5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E3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F5FF7A-1346-AE04-085F-9FBD0EA20A7B}"/>
              </a:ext>
            </a:extLst>
          </p:cNvPr>
          <p:cNvSpPr txBox="1">
            <a:spLocks/>
          </p:cNvSpPr>
          <p:nvPr/>
        </p:nvSpPr>
        <p:spPr>
          <a:xfrm>
            <a:off x="1130764" y="2644118"/>
            <a:ext cx="3375527" cy="317867"/>
          </a:xfrm>
        </p:spPr>
        <p:txBody>
          <a:bodyPr lIns="91440" tIns="45720" rIns="91440" bIns="4572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228962-8632-0530-0905-94961AE83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62"/>
          <a:stretch/>
        </p:blipFill>
        <p:spPr>
          <a:xfrm>
            <a:off x="462406" y="428263"/>
            <a:ext cx="6265459" cy="5469837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C427E0E-77B4-D16C-D12F-5A10980BA2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28907" r="82041" b="25106"/>
          <a:stretch/>
        </p:blipFill>
        <p:spPr>
          <a:xfrm>
            <a:off x="593344" y="1997205"/>
            <a:ext cx="1516282" cy="26370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2CA97883-0777-8A03-7D6C-907318175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20" y="366691"/>
            <a:ext cx="4388187" cy="58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041EC23C-1C37-E479-EE54-1D626ECA4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81" y="794954"/>
            <a:ext cx="4080744" cy="545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81888589-DC59-8B71-3B81-34D51AF7E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49" y="1331158"/>
            <a:ext cx="3815160" cy="5098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09183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606F3C-185D-A4FF-2943-BC6E41B1AD52}"/>
              </a:ext>
            </a:extLst>
          </p:cNvPr>
          <p:cNvSpPr/>
          <p:nvPr/>
        </p:nvSpPr>
        <p:spPr>
          <a:xfrm>
            <a:off x="0" y="1498855"/>
            <a:ext cx="12192000" cy="5480679"/>
          </a:xfrm>
          <a:prstGeom prst="rect">
            <a:avLst/>
          </a:prstGeom>
          <a:solidFill>
            <a:srgbClr val="192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909581-D4A9-96B7-B27B-6FF39CC2B84A}"/>
              </a:ext>
            </a:extLst>
          </p:cNvPr>
          <p:cNvSpPr txBox="1">
            <a:spLocks/>
          </p:cNvSpPr>
          <p:nvPr/>
        </p:nvSpPr>
        <p:spPr>
          <a:xfrm>
            <a:off x="690579" y="406128"/>
            <a:ext cx="10347453" cy="1501660"/>
          </a:xfr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Helvetica Neue Thin" panose="020B0403020202020204" pitchFamily="34" charset="0"/>
                <a:ea typeface="Helvetica Neue Thin" panose="020B0403020202020204" pitchFamily="34" charset="0"/>
                <a:cs typeface="+mn-cs"/>
              </a:rPr>
              <a:t>FAQs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Helvetica Neue Thin" panose="020B0403020202020204" pitchFamily="34" charset="0"/>
              <a:ea typeface="Helvetica Neue Thin" panose="020B040302020202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DF50D-D080-DA0C-63F0-D30F62536AEA}"/>
              </a:ext>
            </a:extLst>
          </p:cNvPr>
          <p:cNvSpPr txBox="1"/>
          <p:nvPr/>
        </p:nvSpPr>
        <p:spPr>
          <a:xfrm>
            <a:off x="590871" y="1907788"/>
            <a:ext cx="10910549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+mn-cs"/>
              </a:rPr>
              <a:t>How many emails are there?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Thin" panose="020B0403020202020204" pitchFamily="34" charset="0"/>
                <a:ea typeface="Helvetica Neue Thin" panose="020B0403020202020204" pitchFamily="34" charset="0"/>
                <a:cs typeface="+mn-cs"/>
              </a:rPr>
              <a:t>36 items (Standard Exam) – Accounting, Finance, etc.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+mn-cs"/>
              </a:rPr>
              <a:t>How long does it take?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Thin" panose="020B0403020202020204" pitchFamily="34" charset="0"/>
                <a:ea typeface="Helvetica Neue Thin" panose="020B0403020202020204" pitchFamily="34" charset="0"/>
                <a:cs typeface="+mn-cs"/>
              </a:rPr>
              <a:t>~2 hours to complete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26B4EA7-E3E9-04BC-61FD-4D0847011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889" y="2000384"/>
            <a:ext cx="5611061" cy="5611061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6E48701-62F7-EE51-1107-C2CDF12F3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32" y="3832792"/>
            <a:ext cx="5505129" cy="2808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320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45">
      <a:dk1>
        <a:srgbClr val="313131"/>
      </a:dk1>
      <a:lt1>
        <a:srgbClr val="5C5C5C"/>
      </a:lt1>
      <a:dk2>
        <a:srgbClr val="8C8A8F"/>
      </a:dk2>
      <a:lt2>
        <a:srgbClr val="B4BBB0"/>
      </a:lt2>
      <a:accent1>
        <a:srgbClr val="FCFFF6"/>
      </a:accent1>
      <a:accent2>
        <a:srgbClr val="00A0DC"/>
      </a:accent2>
      <a:accent3>
        <a:srgbClr val="FFF759"/>
      </a:accent3>
      <a:accent4>
        <a:srgbClr val="75BEE9"/>
      </a:accent4>
      <a:accent5>
        <a:srgbClr val="E9D561"/>
      </a:accent5>
      <a:accent6>
        <a:srgbClr val="C8EBFF"/>
      </a:accent6>
      <a:hlink>
        <a:srgbClr val="D5BE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Application>Microsoft Macintosh PowerPoint</Application>
  <PresentationFormat>Widescreen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Helvetica Neue Thin</vt:lpstr>
      <vt:lpstr>Verdana</vt:lpstr>
      <vt:lpstr>1_Office Theme</vt:lpstr>
      <vt:lpstr>2_Office Theme</vt:lpstr>
      <vt:lpstr>Introduction to CapsimInbox-XM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Danz</dc:creator>
  <cp:lastModifiedBy>Wyatt Danz</cp:lastModifiedBy>
  <cp:revision>2</cp:revision>
  <dcterms:created xsi:type="dcterms:W3CDTF">2023-05-08T21:38:49Z</dcterms:created>
  <dcterms:modified xsi:type="dcterms:W3CDTF">2023-05-08T21:40:21Z</dcterms:modified>
</cp:coreProperties>
</file>